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071154"/>
            <a:ext cx="9753600" cy="50006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entar za edukaciju i prevenciju nasilja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24" y="147107"/>
            <a:ext cx="26098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4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Dan ružičastih majica</a:t>
            </a:r>
            <a:br>
              <a:rPr lang="hr-HR" b="1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79400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Svjesni činjenice da je nasilje, bilo kojeg oblika, prisutno svakodnevno u svim okruženjima, odlučili smo reagirati i pomoći zajednici u razumijevanju i prihvaćanju različitosti koje nas okružuju. Djeca su naše blago, a ujedno i najvitalniji dio društva, stoga ovim programom podižemo svijest o problemu vršnjačkog nasilja, velikom problemu među djecom i mladima, s mogućim teškim posljedicama u kratkoročnoj i dugoročnoj perspektivi razvoja djece.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1926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58806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hr-HR" sz="2800" dirty="0"/>
              <a:t>Dan ružičastih majica, poznatiji kao Pink </a:t>
            </a:r>
            <a:r>
              <a:rPr lang="hr-HR" sz="2800" dirty="0" err="1"/>
              <a:t>Shirt</a:t>
            </a:r>
            <a:r>
              <a:rPr lang="hr-HR" sz="2800" dirty="0"/>
              <a:t> </a:t>
            </a:r>
            <a:r>
              <a:rPr lang="hr-HR" sz="2800" dirty="0" err="1"/>
              <a:t>Day</a:t>
            </a:r>
            <a:r>
              <a:rPr lang="hr-HR" sz="2800" dirty="0"/>
              <a:t>, program je prevencije vršnjačkog nasilja, a obilježava se zadnje srijede u mjesecu veljači. Ideja je nastala u znak protesta zbog incidenta koji se dogodio u jednoj školi. Inicijativom školskih kolega je na konstruktivan i inteligentan način riješeno sustavno zlostavljanje dječaka, posvećenog podršci liječenju teško bolesne majke. Ružičaste majice, koje su solidarno s dječakom nosili njegovi školski kolege, postale su prepoznatljiv simbol inicijative, i kasnije, međunarodno prepoznate obljetnice.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2984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/>
          </a:bodyPr>
          <a:lstStyle/>
          <a:p>
            <a:pPr algn="just"/>
            <a:r>
              <a:rPr lang="hr-HR" sz="2800" dirty="0"/>
              <a:t>CEPN, nositelj cjelokupnog programa i začetnik ideje u Hrvatskoj, je promocijom Dana ružičastih majica postigao prepoznavanje obljetnice diljem naše zemlje. Među ostalim, na našu inicijativu i javno upućeni poziv, velik broj saborskih zastupnika, raznih političkih opcija, tog se dana u veljači 2014. u medijima pojavio noseći ružičastu majicu podrške djeci, žrtvama vršnjačkog nasilja.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8567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>
            <a:normAutofit/>
          </a:bodyPr>
          <a:lstStyle/>
          <a:p>
            <a:pPr algn="just"/>
            <a:r>
              <a:rPr lang="hr-HR" sz="2800" dirty="0"/>
              <a:t>Dan ružičastih majica najpoznatiji je program prevencije vršnjačkog nasilja u Hrvatskoj u kojem sudjeluje više od dva milijuna sudionika. 2017. godine od strane hrvatskog Sabora proglašen je kao Nacionalni dan borbe protiv vršnjačkog nasilja na prijedlog Centra za edukaciju i prevenciju nasilja.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9012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3"/>
          </a:xfrm>
        </p:spPr>
        <p:txBody>
          <a:bodyPr>
            <a:noAutofit/>
          </a:bodyPr>
          <a:lstStyle/>
          <a:p>
            <a:pPr algn="just"/>
            <a:r>
              <a:rPr lang="hr-HR" sz="3200" dirty="0"/>
              <a:t>Sudjelovati u njemu može apsolutno svatko. Ne moraš donirati novac, zvati telefone i slično. Obuci ružičasto. Sudjelovanje u obilježavanju Dana ružičastih majica mogu ostvariti i oni koji ne nose ružičastu majicu. Da, tako je! Što sve možeš učiniti da podržiš ovaj pokret i kažeš NE nasilju?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86032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lnSpcReduction="10000"/>
          </a:bodyPr>
          <a:lstStyle/>
          <a:p>
            <a:r>
              <a:rPr lang="hr-HR" sz="2800" dirty="0"/>
              <a:t>nosi ružičastu majicu</a:t>
            </a:r>
          </a:p>
          <a:p>
            <a:r>
              <a:rPr lang="hr-HR" sz="2800" dirty="0" smtClean="0"/>
              <a:t>napiši </a:t>
            </a:r>
            <a:r>
              <a:rPr lang="hr-HR" sz="2800" dirty="0"/>
              <a:t>kratku pjesmicu</a:t>
            </a:r>
          </a:p>
          <a:p>
            <a:r>
              <a:rPr lang="hr-HR" sz="2800" dirty="0"/>
              <a:t>podijeli s nama svoju priču</a:t>
            </a:r>
          </a:p>
          <a:p>
            <a:r>
              <a:rPr lang="hr-HR" sz="2800" dirty="0"/>
              <a:t>organiziraj aktivnosti u svojoj školi, radnom mjestu ili na nekom drugom mjestu</a:t>
            </a:r>
          </a:p>
          <a:p>
            <a:r>
              <a:rPr lang="hr-HR" sz="2800" dirty="0"/>
              <a:t>postani volonter</a:t>
            </a:r>
          </a:p>
          <a:p>
            <a:r>
              <a:rPr lang="hr-HR" sz="2800" dirty="0"/>
              <a:t>budi ljubazan i brižan</a:t>
            </a:r>
          </a:p>
          <a:p>
            <a:r>
              <a:rPr lang="hr-HR" sz="2800" dirty="0"/>
              <a:t>ne budi ljut na nekoga jer biti ljut na nekoga je čisto gubljenje vremena</a:t>
            </a:r>
          </a:p>
          <a:p>
            <a:r>
              <a:rPr lang="hr-HR" sz="2800" dirty="0"/>
              <a:t>prijavi nasilje</a:t>
            </a:r>
          </a:p>
          <a:p>
            <a:r>
              <a:rPr lang="hr-HR" sz="2800" dirty="0"/>
              <a:t>budi hrabar i reci NE nasilju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903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algn="just"/>
            <a:r>
              <a:rPr lang="hr-HR" sz="3200" dirty="0"/>
              <a:t>Djeca su najvitalniji dio zajednice i naša zadaća, ali i dužnost da im osiguramo sigurno i bezbrižno djetinjstvo. Pridruži se i ti i reci NE! Nasilje nije </a:t>
            </a:r>
            <a:r>
              <a:rPr lang="hr-HR" sz="3200" dirty="0" err="1"/>
              <a:t>cool</a:t>
            </a:r>
            <a:r>
              <a:rPr lang="hr-HR" sz="3200" dirty="0"/>
              <a:t> i ti to jako dobro znaš. Ne boj se biti iznimka među vršnjacima i ustati protiv nasilja. U tebi leži snaga i hrabrosti i te dvije divne vrline tjeraju te da pošalješ samo jednu poruku </a:t>
            </a:r>
            <a:r>
              <a:rPr lang="hr-HR" sz="3200" dirty="0" smtClean="0"/>
              <a:t>–             				</a:t>
            </a:r>
          </a:p>
          <a:p>
            <a:pPr marL="0" indent="0" algn="just">
              <a:buNone/>
            </a:pPr>
            <a:r>
              <a:rPr lang="hr-HR" sz="3200" dirty="0"/>
              <a:t>	</a:t>
            </a:r>
            <a:r>
              <a:rPr lang="hr-HR" sz="3200" dirty="0" smtClean="0"/>
              <a:t>		NASILJE </a:t>
            </a:r>
            <a:r>
              <a:rPr lang="hr-HR" sz="3200" dirty="0"/>
              <a:t>PRESTAJE OVDJE!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801202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445</Words>
  <Application>Microsoft Office PowerPoint</Application>
  <PresentationFormat>Široki zaslon</PresentationFormat>
  <Paragraphs>17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PowerPoint prezentacija</vt:lpstr>
      <vt:lpstr>Dan ružičastih majica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Ivana Vidović</dc:creator>
  <cp:lastModifiedBy>Ivana Vidović</cp:lastModifiedBy>
  <cp:revision>1</cp:revision>
  <dcterms:created xsi:type="dcterms:W3CDTF">2019-02-21T14:35:09Z</dcterms:created>
  <dcterms:modified xsi:type="dcterms:W3CDTF">2019-02-21T14:42:12Z</dcterms:modified>
</cp:coreProperties>
</file>